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  <p:sldMasterId id="2147483738" r:id="rId2"/>
  </p:sldMasterIdLst>
  <p:notesMasterIdLst>
    <p:notesMasterId r:id="rId14"/>
  </p:notesMasterIdLst>
  <p:handoutMasterIdLst>
    <p:handoutMasterId r:id="rId15"/>
  </p:handoutMasterIdLst>
  <p:sldIdLst>
    <p:sldId id="388" r:id="rId3"/>
    <p:sldId id="383" r:id="rId4"/>
    <p:sldId id="386" r:id="rId5"/>
    <p:sldId id="385" r:id="rId6"/>
    <p:sldId id="373" r:id="rId7"/>
    <p:sldId id="375" r:id="rId8"/>
    <p:sldId id="387" r:id="rId9"/>
    <p:sldId id="378" r:id="rId10"/>
    <p:sldId id="377" r:id="rId11"/>
    <p:sldId id="384" r:id="rId12"/>
    <p:sldId id="38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05"/>
    <p:restoredTop sz="96271" autoAdjust="0"/>
  </p:normalViewPr>
  <p:slideViewPr>
    <p:cSldViewPr snapToGrid="0" snapToObjects="1">
      <p:cViewPr varScale="1">
        <p:scale>
          <a:sx n="89" d="100"/>
          <a:sy n="89" d="100"/>
        </p:scale>
        <p:origin x="-8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FA3B4-5499-9244-86B5-B0871A9DDD84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FB77E-72D5-284D-AE7A-D8D155D764C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038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38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E23A2-2350-469B-B76D-8147F0A08814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52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4218-01B0-44DE-B18F-F7983537BF01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4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7D7FE-07AF-4868-AF57-9766209FF5B5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87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25E8C-9208-4F6A-8AE6-096B6F8FE8F2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32001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9E484-A88E-44B4-94F0-7E6BCE57814B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065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51E67-C65B-4107-AC61-537E14D137AB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732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8A5C7-EA95-4796-BFB9-65B5AAA4DAFB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66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A5712-406C-4BAE-8538-82392F20E930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107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B8041-C458-4CB2-83D0-F2CB2562E046}" type="datetime1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1797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5CDC5-09E2-4CC7-B3D6-6A1769347042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318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0B2888E-05ED-4E68-B290-C5CF14801755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6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E241-0BAD-4B17-9C39-5249F16D638B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43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D0840-4ABF-4536-B26D-EC146CF82B36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8825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40268-3F6E-427A-8E58-A05C3F424212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7463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8108-F4FF-4074-8265-2419E00EF610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73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AE893-0A61-4ED6-A987-C332DCE8D7EC}" type="datetime1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‹N›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818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C5E7-D03F-4EB2-954B-89D83E72D6C4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6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5F691-BF69-4442-91EA-D0ED45CE8446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4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CFE12-00FB-4627-B54E-234ACF416087}" type="datetime1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2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08EDD-3ACF-4DF1-A9C7-C9F7C89F4F81}" type="datetime1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52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B98011D-2756-4858-9CC9-FE3106CAC974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657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04CD-E311-400A-B0E1-17AAF48C62D8}" type="datetime1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64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3108968-BCF6-473F-A853-2B1DED09885F}" type="datetime1">
              <a:rPr lang="en-US" smtClean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0552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11950D5-8A3C-411C-A9CD-476FEEA4041B}" type="datetime1">
              <a:rPr lang="en-US" smtClean="0"/>
              <a:t>4/17/2018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‹N›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2786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LEZIONI </a:t>
            </a:r>
            <a:r>
              <a:rPr lang="en-US" dirty="0" smtClean="0"/>
              <a:t>INTERMEDIE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5629" y="3258208"/>
            <a:ext cx="6768662" cy="596098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Seguire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colorata</a:t>
            </a:r>
            <a:r>
              <a:rPr lang="en-US" dirty="0" smtClean="0"/>
              <a:t> </a:t>
            </a:r>
            <a:r>
              <a:rPr lang="en-US" dirty="0" err="1" smtClean="0"/>
              <a:t>utilizzando</a:t>
            </a:r>
            <a:r>
              <a:rPr lang="en-US" dirty="0" smtClean="0"/>
              <a:t> i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personalizzati</a:t>
            </a:r>
            <a:r>
              <a:rPr lang="en-US" dirty="0" smtClean="0"/>
              <a:t> con input: </a:t>
            </a:r>
            <a:r>
              <a:rPr lang="en-US" dirty="0" err="1" smtClean="0"/>
              <a:t>muoversi</a:t>
            </a:r>
            <a:r>
              <a:rPr lang="en-US" dirty="0" smtClean="0"/>
              <a:t> </a:t>
            </a:r>
            <a:r>
              <a:rPr lang="en-US" dirty="0" err="1" smtClean="0"/>
              <a:t>fino</a:t>
            </a:r>
            <a:r>
              <a:rPr lang="en-US" dirty="0" smtClean="0"/>
              <a:t> al </a:t>
            </a:r>
            <a:r>
              <a:rPr lang="en-US" dirty="0" err="1" smtClean="0"/>
              <a:t>nero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29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Passi</a:t>
            </a:r>
            <a:r>
              <a:rPr lang="en-US" dirty="0" smtClean="0"/>
              <a:t> </a:t>
            </a:r>
            <a:r>
              <a:rPr lang="en-US" dirty="0" err="1" smtClean="0"/>
              <a:t>successivi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3363" indent="-233363">
              <a:buFont typeface="Arial"/>
              <a:buChar char="•"/>
            </a:pPr>
            <a:r>
              <a:rPr lang="en-US" dirty="0" err="1" smtClean="0"/>
              <a:t>Abbiamo</a:t>
            </a:r>
            <a:r>
              <a:rPr lang="en-US" dirty="0" smtClean="0"/>
              <a:t> </a:t>
            </a:r>
            <a:r>
              <a:rPr lang="en-US" dirty="0" err="1" smtClean="0"/>
              <a:t>utilizzato</a:t>
            </a:r>
            <a:r>
              <a:rPr lang="en-US" dirty="0" smtClean="0"/>
              <a:t> in </a:t>
            </a:r>
            <a:r>
              <a:rPr lang="en-US" dirty="0" err="1" smtClean="0"/>
              <a:t>questa</a:t>
            </a:r>
            <a:r>
              <a:rPr lang="en-US" dirty="0" smtClean="0"/>
              <a:t> </a:t>
            </a:r>
            <a:r>
              <a:rPr lang="en-US" dirty="0" err="1" smtClean="0"/>
              <a:t>lezione</a:t>
            </a:r>
            <a:r>
              <a:rPr lang="en-US" dirty="0" smtClean="0"/>
              <a:t> un </a:t>
            </a:r>
            <a:r>
              <a:rPr lang="en-US" dirty="0" err="1" smtClean="0"/>
              <a:t>codice</a:t>
            </a:r>
            <a:r>
              <a:rPr lang="en-US" dirty="0" smtClean="0"/>
              <a:t> </a:t>
            </a:r>
            <a:r>
              <a:rPr lang="en-US" dirty="0" err="1" smtClean="0"/>
              <a:t>semplice</a:t>
            </a:r>
            <a:r>
              <a:rPr lang="en-US" dirty="0" smtClean="0"/>
              <a:t> per </a:t>
            </a:r>
            <a:r>
              <a:rPr lang="en-US" dirty="0" err="1" smtClean="0"/>
              <a:t>seguire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. </a:t>
            </a:r>
            <a:r>
              <a:rPr lang="en-US" dirty="0" err="1" smtClean="0"/>
              <a:t>Tuttavia</a:t>
            </a:r>
            <a:r>
              <a:rPr lang="en-US" dirty="0" smtClean="0"/>
              <a:t> </a:t>
            </a:r>
            <a:r>
              <a:rPr lang="en-US" dirty="0" err="1" smtClean="0"/>
              <a:t>potete</a:t>
            </a:r>
            <a:r>
              <a:rPr lang="en-US" dirty="0" smtClean="0"/>
              <a:t> </a:t>
            </a:r>
            <a:r>
              <a:rPr lang="en-US" dirty="0" err="1" smtClean="0"/>
              <a:t>combinare</a:t>
            </a:r>
            <a:r>
              <a:rPr lang="en-US" dirty="0" smtClean="0"/>
              <a:t> </a:t>
            </a:r>
            <a:r>
              <a:rPr lang="en-US" dirty="0" err="1" smtClean="0"/>
              <a:t>queste</a:t>
            </a:r>
            <a:r>
              <a:rPr lang="en-US" dirty="0" smtClean="0"/>
              <a:t> </a:t>
            </a:r>
            <a:r>
              <a:rPr lang="en-US" dirty="0" err="1" smtClean="0"/>
              <a:t>tecniche</a:t>
            </a:r>
            <a:r>
              <a:rPr lang="en-US" dirty="0" smtClean="0"/>
              <a:t> per </a:t>
            </a:r>
            <a:r>
              <a:rPr lang="en-US" dirty="0" err="1" smtClean="0"/>
              <a:t>qualunque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da </a:t>
            </a:r>
            <a:r>
              <a:rPr lang="en-US" dirty="0" err="1" smtClean="0"/>
              <a:t>seguire</a:t>
            </a:r>
            <a:endParaRPr lang="en-US" b="0" dirty="0"/>
          </a:p>
          <a:p>
            <a:pPr marL="233363" indent="-233363">
              <a:buFont typeface="Arial"/>
              <a:buChar char="•"/>
            </a:pPr>
            <a:r>
              <a:rPr lang="en-US" dirty="0" smtClean="0"/>
              <a:t>Per </a:t>
            </a:r>
            <a:r>
              <a:rPr lang="en-US" dirty="0" err="1" smtClean="0"/>
              <a:t>imparare</a:t>
            </a:r>
            <a:r>
              <a:rPr lang="en-US" dirty="0" smtClean="0"/>
              <a:t> a </a:t>
            </a:r>
            <a:r>
              <a:rPr lang="en-US" dirty="0" err="1" smtClean="0"/>
              <a:t>creare</a:t>
            </a:r>
            <a:r>
              <a:rPr lang="en-US" dirty="0" smtClean="0"/>
              <a:t> un </a:t>
            </a:r>
            <a:r>
              <a:rPr lang="en-US" dirty="0" err="1" smtClean="0"/>
              <a:t>codice</a:t>
            </a:r>
            <a:r>
              <a:rPr lang="en-US" dirty="0" smtClean="0"/>
              <a:t> per </a:t>
            </a:r>
            <a:r>
              <a:rPr lang="en-US" dirty="0" err="1" smtClean="0"/>
              <a:t>seguire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utilizzando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controllo</a:t>
            </a:r>
            <a:r>
              <a:rPr lang="en-US" dirty="0" smtClean="0"/>
              <a:t> </a:t>
            </a:r>
            <a:r>
              <a:rPr lang="en-US" dirty="0" err="1" smtClean="0"/>
              <a:t>proporzionale</a:t>
            </a:r>
            <a:r>
              <a:rPr lang="en-US" dirty="0" smtClean="0"/>
              <a:t>, </a:t>
            </a:r>
            <a:r>
              <a:rPr lang="en-US" dirty="0" err="1" smtClean="0"/>
              <a:t>potete</a:t>
            </a:r>
            <a:r>
              <a:rPr lang="en-US" dirty="0" smtClean="0"/>
              <a:t> fare </a:t>
            </a:r>
            <a:r>
              <a:rPr lang="en-US" dirty="0" err="1" smtClean="0"/>
              <a:t>riferimento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lezione</a:t>
            </a:r>
            <a:r>
              <a:rPr lang="en-US" dirty="0" smtClean="0"/>
              <a:t> </a:t>
            </a:r>
            <a:r>
              <a:rPr lang="en-US" dirty="0" err="1" smtClean="0"/>
              <a:t>avanzata</a:t>
            </a:r>
            <a:r>
              <a:rPr lang="en-US" dirty="0" smtClean="0"/>
              <a:t> </a:t>
            </a:r>
            <a:r>
              <a:rPr lang="en-US" dirty="0" err="1" smtClean="0"/>
              <a:t>sull’argomento</a:t>
            </a:r>
            <a:endParaRPr lang="en-US" b="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86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</p:spPr>
        <p:txBody>
          <a:bodyPr/>
          <a:lstStyle/>
          <a:p>
            <a:r>
              <a:rPr lang="en-US"/>
              <a:t>CREDITS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8596811" cy="4654528"/>
          </a:xfrm>
        </p:spPr>
        <p:txBody>
          <a:bodyPr/>
          <a:lstStyle/>
          <a:p>
            <a:r>
              <a:rPr lang="en-US" dirty="0" err="1" smtClean="0"/>
              <a:t>Questo</a:t>
            </a:r>
            <a:r>
              <a:rPr lang="en-US" dirty="0" smtClean="0"/>
              <a:t> tutorial è </a:t>
            </a:r>
            <a:r>
              <a:rPr lang="en-US" dirty="0" err="1" smtClean="0"/>
              <a:t>stato</a:t>
            </a:r>
            <a:r>
              <a:rPr lang="en-US" dirty="0" smtClean="0"/>
              <a:t> </a:t>
            </a:r>
            <a:r>
              <a:rPr lang="en-US" dirty="0" err="1" smtClean="0"/>
              <a:t>creato</a:t>
            </a:r>
            <a:r>
              <a:rPr lang="en-US" dirty="0" smtClean="0"/>
              <a:t> da Sanjay </a:t>
            </a:r>
            <a:r>
              <a:rPr lang="en-US" dirty="0"/>
              <a:t>Seshan and </a:t>
            </a:r>
            <a:r>
              <a:rPr lang="en-US" dirty="0" err="1"/>
              <a:t>Arvind</a:t>
            </a:r>
            <a:r>
              <a:rPr lang="en-US" dirty="0"/>
              <a:t> </a:t>
            </a:r>
            <a:r>
              <a:rPr lang="en-US" dirty="0" err="1"/>
              <a:t>Seshan</a:t>
            </a:r>
            <a:endParaRPr lang="en-US" dirty="0"/>
          </a:p>
          <a:p>
            <a:r>
              <a:rPr lang="en-US" dirty="0" err="1" smtClean="0"/>
              <a:t>Altre</a:t>
            </a:r>
            <a:r>
              <a:rPr lang="en-US" dirty="0" smtClean="0"/>
              <a:t> </a:t>
            </a:r>
            <a:r>
              <a:rPr lang="en-US" dirty="0" err="1" smtClean="0"/>
              <a:t>lezioni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disponibili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sito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 smtClean="0"/>
              <a:t>Traduzione</a:t>
            </a:r>
            <a:r>
              <a:rPr lang="en-US" dirty="0" smtClean="0"/>
              <a:t>: Giuseppe </a:t>
            </a:r>
            <a:r>
              <a:rPr lang="en-US" smtClean="0"/>
              <a:t>Comis</a:t>
            </a:r>
            <a:endParaRPr lang="en-US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</p:spPr>
        <p:txBody>
          <a:bodyPr/>
          <a:lstStyle/>
          <a:p>
            <a:r>
              <a:rPr lang="en-US"/>
              <a:t>Copytight © 2015 EV3Lessons.com, Last edit 7/06/2016</a:t>
            </a:r>
            <a:endParaRPr lang="en-US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457199" y="4788453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Questo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lavoro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è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soggetto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a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14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767327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871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Obiettivi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lezione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Imparare</a:t>
            </a:r>
            <a:r>
              <a:rPr lang="en-US" dirty="0" smtClean="0"/>
              <a:t> a </a:t>
            </a:r>
            <a:r>
              <a:rPr lang="en-US" dirty="0" err="1" smtClean="0"/>
              <a:t>scrivere</a:t>
            </a:r>
            <a:r>
              <a:rPr lang="en-US" dirty="0" smtClean="0"/>
              <a:t> un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segua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e </a:t>
            </a:r>
            <a:r>
              <a:rPr lang="en-US" dirty="0" err="1" smtClean="0"/>
              <a:t>prenda</a:t>
            </a:r>
            <a:r>
              <a:rPr lang="en-US" dirty="0" smtClean="0"/>
              <a:t> input </a:t>
            </a:r>
            <a:r>
              <a:rPr lang="en-US" dirty="0" err="1" smtClean="0"/>
              <a:t>multipli</a:t>
            </a:r>
            <a:r>
              <a:rPr lang="en-US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Imparare</a:t>
            </a:r>
            <a:r>
              <a:rPr lang="en-US" dirty="0" smtClean="0"/>
              <a:t> come </a:t>
            </a:r>
            <a:r>
              <a:rPr lang="en-US" dirty="0" err="1" smtClean="0"/>
              <a:t>scrivere</a:t>
            </a:r>
            <a:r>
              <a:rPr lang="en-US" dirty="0" smtClean="0"/>
              <a:t> un </a:t>
            </a:r>
            <a:r>
              <a:rPr lang="en-US" dirty="0" err="1" smtClean="0"/>
              <a:t>programma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segue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fermi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vede</a:t>
            </a:r>
            <a:r>
              <a:rPr lang="en-US" dirty="0" smtClean="0"/>
              <a:t> un </a:t>
            </a:r>
            <a:r>
              <a:rPr lang="en-US" dirty="0" err="1" smtClean="0"/>
              <a:t>altra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Fare </a:t>
            </a:r>
            <a:r>
              <a:rPr lang="en-US" dirty="0" err="1" smtClean="0"/>
              <a:t>pratica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realizzazione</a:t>
            </a:r>
            <a:r>
              <a:rPr lang="en-US" dirty="0" smtClean="0"/>
              <a:t> di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personalizzati</a:t>
            </a:r>
            <a:r>
              <a:rPr lang="en-US" dirty="0" smtClean="0"/>
              <a:t> </a:t>
            </a:r>
            <a:r>
              <a:rPr lang="en-US" dirty="0" err="1" smtClean="0"/>
              <a:t>utili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 smtClean="0"/>
              <a:t>Prerequisiti</a:t>
            </a:r>
            <a:r>
              <a:rPr lang="en-US" dirty="0" smtClean="0"/>
              <a:t>: </a:t>
            </a:r>
            <a:r>
              <a:rPr lang="en-US" dirty="0" err="1" smtClean="0"/>
              <a:t>blocchi</a:t>
            </a:r>
            <a:r>
              <a:rPr lang="en-US" dirty="0" smtClean="0"/>
              <a:t> </a:t>
            </a:r>
            <a:r>
              <a:rPr lang="en-US" dirty="0" err="1" smtClean="0"/>
              <a:t>personalizzati</a:t>
            </a:r>
            <a:r>
              <a:rPr lang="en-US" dirty="0" smtClean="0"/>
              <a:t> con Input </a:t>
            </a:r>
            <a:r>
              <a:rPr lang="en-US" dirty="0"/>
              <a:t>&amp; </a:t>
            </a:r>
            <a:r>
              <a:rPr lang="en-US" dirty="0" smtClean="0"/>
              <a:t>Output, </a:t>
            </a:r>
            <a:r>
              <a:rPr lang="en-US" dirty="0" err="1" smtClean="0"/>
              <a:t>fili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Il </a:t>
            </a:r>
            <a:r>
              <a:rPr lang="en-US" dirty="0" err="1" smtClean="0"/>
              <a:t>codice</a:t>
            </a:r>
            <a:r>
              <a:rPr lang="en-US" dirty="0" smtClean="0"/>
              <a:t> </a:t>
            </a:r>
            <a:r>
              <a:rPr lang="en-US" dirty="0" err="1" smtClean="0"/>
              <a:t>utilizza</a:t>
            </a:r>
            <a:r>
              <a:rPr lang="en-US" dirty="0" smtClean="0"/>
              <a:t> </a:t>
            </a:r>
            <a:r>
              <a:rPr lang="en-US" dirty="0" err="1" smtClean="0"/>
              <a:t>codici</a:t>
            </a:r>
            <a:r>
              <a:rPr lang="en-US" dirty="0" smtClean="0"/>
              <a:t> di </a:t>
            </a:r>
            <a:r>
              <a:rPr lang="en-US" dirty="0" err="1" smtClean="0"/>
              <a:t>commento</a:t>
            </a:r>
            <a:r>
              <a:rPr lang="en-US" dirty="0" smtClean="0"/>
              <a:t> </a:t>
            </a:r>
            <a:r>
              <a:rPr lang="en-US" dirty="0" err="1" smtClean="0"/>
              <a:t>blu</a:t>
            </a:r>
            <a:r>
              <a:rPr lang="en-US" dirty="0" smtClean="0"/>
              <a:t>.  </a:t>
            </a:r>
            <a:r>
              <a:rPr lang="en-US" dirty="0" err="1" smtClean="0"/>
              <a:t>Siate</a:t>
            </a:r>
            <a:r>
              <a:rPr lang="en-US" dirty="0" smtClean="0"/>
              <a:t> </a:t>
            </a:r>
            <a:r>
              <a:rPr lang="en-US" dirty="0" err="1" smtClean="0"/>
              <a:t>sicuri</a:t>
            </a:r>
            <a:r>
              <a:rPr lang="en-US" dirty="0" smtClean="0"/>
              <a:t> di </a:t>
            </a:r>
            <a:r>
              <a:rPr lang="en-US" dirty="0" err="1" smtClean="0"/>
              <a:t>utilizzare</a:t>
            </a:r>
            <a:r>
              <a:rPr lang="en-US" dirty="0" smtClean="0"/>
              <a:t> la </a:t>
            </a:r>
            <a:r>
              <a:rPr lang="en-US" dirty="0" err="1" smtClean="0"/>
              <a:t>versione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recente</a:t>
            </a:r>
            <a:r>
              <a:rPr lang="en-US" dirty="0" smtClean="0"/>
              <a:t> del </a:t>
            </a:r>
            <a:r>
              <a:rPr lang="en-US" dirty="0"/>
              <a:t>software </a:t>
            </a:r>
            <a:r>
              <a:rPr lang="en-US" dirty="0" smtClean="0"/>
              <a:t>EV3. </a:t>
            </a:r>
            <a:r>
              <a:rPr lang="en-US" dirty="0" err="1"/>
              <a:t>S</a:t>
            </a:r>
            <a:r>
              <a:rPr lang="en-US" dirty="0" err="1" smtClean="0"/>
              <a:t>ul</a:t>
            </a:r>
            <a:r>
              <a:rPr lang="en-US" dirty="0" smtClean="0"/>
              <a:t> </a:t>
            </a:r>
            <a:r>
              <a:rPr lang="en-US" dirty="0" err="1" smtClean="0"/>
              <a:t>sito</a:t>
            </a:r>
            <a:r>
              <a:rPr lang="en-US" dirty="0" smtClean="0"/>
              <a:t> EV3Lessons è </a:t>
            </a:r>
            <a:r>
              <a:rPr lang="en-US" dirty="0" err="1" smtClean="0"/>
              <a:t>disponibile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guida</a:t>
            </a:r>
            <a:r>
              <a:rPr lang="en-US" dirty="0" smtClean="0"/>
              <a:t> </a:t>
            </a:r>
            <a:r>
              <a:rPr lang="en-US" dirty="0" err="1" smtClean="0"/>
              <a:t>rapida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2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Consigli</a:t>
            </a:r>
            <a:r>
              <a:rPr lang="en-US" dirty="0" smtClean="0"/>
              <a:t> per </a:t>
            </a:r>
            <a:r>
              <a:rPr lang="en-US" dirty="0" err="1" smtClean="0"/>
              <a:t>avere</a:t>
            </a:r>
            <a:r>
              <a:rPr lang="en-US" dirty="0" smtClean="0"/>
              <a:t> </a:t>
            </a:r>
            <a:r>
              <a:rPr lang="en-US" dirty="0" err="1" smtClean="0"/>
              <a:t>successo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Dovete</a:t>
            </a:r>
            <a:r>
              <a:rPr lang="en-US" dirty="0" smtClean="0"/>
              <a:t> </a:t>
            </a:r>
            <a:r>
              <a:rPr lang="en-US" dirty="0" err="1" smtClean="0"/>
              <a:t>sapere</a:t>
            </a:r>
            <a:r>
              <a:rPr lang="en-US" dirty="0" smtClean="0"/>
              <a:t> </a:t>
            </a:r>
            <a:r>
              <a:rPr lang="en-US" dirty="0" err="1" smtClean="0"/>
              <a:t>scrivere</a:t>
            </a:r>
            <a:r>
              <a:rPr lang="en-US" dirty="0" smtClean="0"/>
              <a:t> un </a:t>
            </a:r>
            <a:r>
              <a:rPr lang="en-US" dirty="0" err="1" smtClean="0"/>
              <a:t>programma</a:t>
            </a:r>
            <a:r>
              <a:rPr lang="en-US" dirty="0" smtClean="0"/>
              <a:t> di base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segua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colorata</a:t>
            </a:r>
            <a:r>
              <a:rPr lang="en-US" dirty="0" smtClean="0"/>
              <a:t> e </a:t>
            </a:r>
            <a:r>
              <a:rPr lang="en-US" dirty="0" err="1" smtClean="0"/>
              <a:t>sapere</a:t>
            </a:r>
            <a:r>
              <a:rPr lang="en-US" dirty="0" smtClean="0"/>
              <a:t> come </a:t>
            </a:r>
            <a:r>
              <a:rPr lang="en-US" dirty="0" err="1" smtClean="0"/>
              <a:t>realizzare</a:t>
            </a:r>
            <a:r>
              <a:rPr lang="en-US" dirty="0" smtClean="0"/>
              <a:t> un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personalizzato</a:t>
            </a:r>
            <a:r>
              <a:rPr lang="en-US" dirty="0" smtClean="0"/>
              <a:t> con </a:t>
            </a:r>
            <a:r>
              <a:rPr lang="en-US" dirty="0" err="1" smtClean="0"/>
              <a:t>l’Input</a:t>
            </a:r>
            <a:r>
              <a:rPr lang="en-US" dirty="0" smtClean="0"/>
              <a:t>. 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Visto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utilizzerete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 in </a:t>
            </a:r>
            <a:r>
              <a:rPr lang="en-US" dirty="0" err="1" smtClean="0"/>
              <a:t>modalità</a:t>
            </a:r>
            <a:r>
              <a:rPr lang="en-US" dirty="0" smtClean="0"/>
              <a:t> </a:t>
            </a:r>
            <a:r>
              <a:rPr lang="en-US" dirty="0" err="1" smtClean="0"/>
              <a:t>colore</a:t>
            </a:r>
            <a:r>
              <a:rPr lang="en-US" dirty="0" smtClean="0"/>
              <a:t>, non </a:t>
            </a:r>
            <a:r>
              <a:rPr lang="en-US" dirty="0" err="1" smtClean="0"/>
              <a:t>avrete</a:t>
            </a:r>
            <a:r>
              <a:rPr lang="en-US" dirty="0" smtClean="0"/>
              <a:t> </a:t>
            </a:r>
            <a:r>
              <a:rPr lang="en-US" dirty="0" err="1" smtClean="0"/>
              <a:t>bisogno</a:t>
            </a:r>
            <a:r>
              <a:rPr lang="en-US" dirty="0" smtClean="0"/>
              <a:t> di </a:t>
            </a:r>
            <a:r>
              <a:rPr lang="en-US" dirty="0" err="1" smtClean="0"/>
              <a:t>calibrarlo</a:t>
            </a:r>
            <a:r>
              <a:rPr lang="en-US" dirty="0" smtClean="0"/>
              <a:t> per </a:t>
            </a:r>
            <a:r>
              <a:rPr lang="en-US" dirty="0" err="1" smtClean="0"/>
              <a:t>questa</a:t>
            </a:r>
            <a:r>
              <a:rPr lang="en-US" dirty="0" smtClean="0"/>
              <a:t> </a:t>
            </a:r>
            <a:r>
              <a:rPr lang="en-US" dirty="0" err="1" smtClean="0"/>
              <a:t>lezione</a:t>
            </a:r>
            <a:r>
              <a:rPr lang="en-US" dirty="0" smtClean="0"/>
              <a:t>.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Controllate</a:t>
            </a:r>
            <a:r>
              <a:rPr lang="en-US" dirty="0" smtClean="0"/>
              <a:t> a quale </a:t>
            </a:r>
            <a:r>
              <a:rPr lang="en-US" dirty="0" err="1" smtClean="0"/>
              <a:t>porta</a:t>
            </a:r>
            <a:r>
              <a:rPr lang="en-US" dirty="0" smtClean="0"/>
              <a:t> </a:t>
            </a:r>
            <a:r>
              <a:rPr lang="en-US" dirty="0" err="1" smtClean="0"/>
              <a:t>avete</a:t>
            </a:r>
            <a:r>
              <a:rPr lang="en-US" dirty="0" smtClean="0"/>
              <a:t> </a:t>
            </a:r>
            <a:r>
              <a:rPr lang="en-US" dirty="0" err="1" smtClean="0"/>
              <a:t>collegato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vostro</a:t>
            </a:r>
            <a:r>
              <a:rPr lang="en-US" dirty="0" smtClean="0"/>
              <a:t> </a:t>
            </a:r>
            <a:r>
              <a:rPr lang="en-US" dirty="0" err="1" smtClean="0"/>
              <a:t>senso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eventualmente</a:t>
            </a:r>
            <a:r>
              <a:rPr lang="en-US" dirty="0" smtClean="0"/>
              <a:t> </a:t>
            </a:r>
            <a:r>
              <a:rPr lang="en-US" dirty="0" err="1" smtClean="0"/>
              <a:t>aggiustate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codice</a:t>
            </a:r>
            <a:r>
              <a:rPr lang="en-US" dirty="0" smtClean="0"/>
              <a:t> di </a:t>
            </a:r>
            <a:r>
              <a:rPr lang="en-US" dirty="0" err="1" smtClean="0"/>
              <a:t>conseguenza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Dovrete</a:t>
            </a:r>
            <a:r>
              <a:rPr lang="en-US" dirty="0" smtClean="0"/>
              <a:t> </a:t>
            </a:r>
            <a:r>
              <a:rPr lang="en-US" dirty="0" err="1" smtClean="0"/>
              <a:t>anche</a:t>
            </a:r>
            <a:r>
              <a:rPr lang="en-US" dirty="0" smtClean="0"/>
              <a:t> </a:t>
            </a:r>
            <a:r>
              <a:rPr lang="en-US" dirty="0" err="1" smtClean="0"/>
              <a:t>aggiustare</a:t>
            </a:r>
            <a:r>
              <a:rPr lang="en-US" dirty="0" smtClean="0"/>
              <a:t> la </a:t>
            </a:r>
            <a:r>
              <a:rPr lang="en-US" dirty="0" err="1" smtClean="0"/>
              <a:t>velocità</a:t>
            </a:r>
            <a:r>
              <a:rPr lang="en-US" dirty="0" smtClean="0"/>
              <a:t> </a:t>
            </a:r>
            <a:r>
              <a:rPr lang="it-IT" dirty="0" smtClean="0"/>
              <a:t>e la </a:t>
            </a:r>
            <a:r>
              <a:rPr lang="en-US" dirty="0" err="1" smtClean="0"/>
              <a:t>direzione</a:t>
            </a:r>
            <a:r>
              <a:rPr lang="en-US" dirty="0" smtClean="0"/>
              <a:t> per far </a:t>
            </a:r>
            <a:r>
              <a:rPr lang="en-US" dirty="0" err="1" smtClean="0"/>
              <a:t>lavorare</a:t>
            </a:r>
            <a:r>
              <a:rPr lang="en-US" dirty="0" smtClean="0"/>
              <a:t> </a:t>
            </a:r>
            <a:r>
              <a:rPr lang="en-US" dirty="0" err="1" smtClean="0"/>
              <a:t>bene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vostro</a:t>
            </a:r>
            <a:r>
              <a:rPr lang="en-US" dirty="0" smtClean="0"/>
              <a:t> robot. </a:t>
            </a:r>
            <a:r>
              <a:rPr lang="en-US" dirty="0" err="1" smtClean="0"/>
              <a:t>Siate</a:t>
            </a:r>
            <a:r>
              <a:rPr lang="en-US" dirty="0" smtClean="0"/>
              <a:t> </a:t>
            </a:r>
            <a:r>
              <a:rPr lang="en-US" dirty="0" err="1" smtClean="0"/>
              <a:t>sicuri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di </a:t>
            </a:r>
            <a:r>
              <a:rPr lang="en-US" dirty="0" err="1" smtClean="0"/>
              <a:t>colore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err="1"/>
              <a:t>a</a:t>
            </a:r>
            <a:r>
              <a:rPr lang="en-US" dirty="0" smtClean="0"/>
              <a:t> </a:t>
            </a:r>
            <a:r>
              <a:rPr lang="en-US" dirty="0" err="1" smtClean="0"/>
              <a:t>montato</a:t>
            </a:r>
            <a:r>
              <a:rPr lang="en-US" dirty="0" smtClean="0"/>
              <a:t> </a:t>
            </a:r>
            <a:r>
              <a:rPr lang="en-US" dirty="0" err="1" smtClean="0"/>
              <a:t>davanti</a:t>
            </a:r>
            <a:r>
              <a:rPr lang="en-US" dirty="0" smtClean="0"/>
              <a:t> </a:t>
            </a:r>
            <a:r>
              <a:rPr lang="en-US" dirty="0" err="1" smtClean="0"/>
              <a:t>alle</a:t>
            </a:r>
            <a:r>
              <a:rPr lang="en-US" dirty="0" smtClean="0"/>
              <a:t> </a:t>
            </a:r>
            <a:r>
              <a:rPr lang="en-US" dirty="0" err="1" smtClean="0"/>
              <a:t>ruote</a:t>
            </a:r>
            <a:r>
              <a:rPr lang="en-US" dirty="0" smtClean="0"/>
              <a:t> in </a:t>
            </a:r>
            <a:r>
              <a:rPr lang="en-US" dirty="0" err="1" smtClean="0"/>
              <a:t>direzione</a:t>
            </a:r>
            <a:r>
              <a:rPr lang="en-US" dirty="0" smtClean="0"/>
              <a:t> del </a:t>
            </a:r>
            <a:r>
              <a:rPr lang="en-US" dirty="0" err="1" smtClean="0"/>
              <a:t>movimento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Fate </a:t>
            </a:r>
            <a:r>
              <a:rPr lang="en-US" dirty="0" err="1" smtClean="0"/>
              <a:t>attenzione</a:t>
            </a:r>
            <a:r>
              <a:rPr lang="en-US" dirty="0" smtClean="0"/>
              <a:t> a </a:t>
            </a:r>
            <a:r>
              <a:rPr lang="en-US" dirty="0" err="1" smtClean="0"/>
              <a:t>piazzare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robot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bordo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avete</a:t>
            </a:r>
            <a:r>
              <a:rPr lang="en-US" dirty="0" smtClean="0"/>
              <a:t> </a:t>
            </a:r>
            <a:r>
              <a:rPr lang="en-US" dirty="0" err="1" smtClean="0"/>
              <a:t>intenzione</a:t>
            </a:r>
            <a:r>
              <a:rPr lang="en-US" dirty="0" smtClean="0"/>
              <a:t> di </a:t>
            </a:r>
            <a:r>
              <a:rPr lang="en-US" dirty="0" err="1" smtClean="0"/>
              <a:t>fargli</a:t>
            </a:r>
            <a:r>
              <a:rPr lang="en-US" dirty="0" smtClean="0"/>
              <a:t> </a:t>
            </a:r>
            <a:r>
              <a:rPr lang="en-US" dirty="0" err="1" smtClean="0"/>
              <a:t>seguire</a:t>
            </a:r>
            <a:r>
              <a:rPr lang="en-US" dirty="0" smtClean="0"/>
              <a:t>. </a:t>
            </a:r>
            <a:r>
              <a:rPr lang="en-US" dirty="0" err="1" smtClean="0"/>
              <a:t>L’errore</a:t>
            </a:r>
            <a:r>
              <a:rPr lang="en-US" dirty="0" smtClean="0"/>
              <a:t> </a:t>
            </a:r>
            <a:r>
              <a:rPr lang="en-US" dirty="0" err="1" smtClean="0"/>
              <a:t>più</a:t>
            </a:r>
            <a:r>
              <a:rPr lang="en-US" dirty="0" smtClean="0"/>
              <a:t> </a:t>
            </a:r>
            <a:r>
              <a:rPr lang="en-US" dirty="0" err="1" smtClean="0"/>
              <a:t>comune</a:t>
            </a:r>
            <a:r>
              <a:rPr lang="en-US" dirty="0" smtClean="0"/>
              <a:t> è </a:t>
            </a:r>
            <a:r>
              <a:rPr lang="en-US" dirty="0" err="1" smtClean="0"/>
              <a:t>quello</a:t>
            </a:r>
            <a:r>
              <a:rPr lang="en-US" dirty="0" smtClean="0"/>
              <a:t> di </a:t>
            </a:r>
            <a:r>
              <a:rPr lang="en-US" dirty="0" err="1" smtClean="0"/>
              <a:t>piazzarlo</a:t>
            </a:r>
            <a:r>
              <a:rPr lang="en-US" dirty="0" smtClean="0"/>
              <a:t> </a:t>
            </a:r>
            <a:r>
              <a:rPr lang="en-US" dirty="0" err="1" smtClean="0"/>
              <a:t>sul</a:t>
            </a:r>
            <a:r>
              <a:rPr lang="en-US" dirty="0" smtClean="0"/>
              <a:t> </a:t>
            </a:r>
            <a:r>
              <a:rPr lang="en-US" dirty="0" err="1" smtClean="0"/>
              <a:t>lato</a:t>
            </a:r>
            <a:r>
              <a:rPr lang="en-US" dirty="0" smtClean="0"/>
              <a:t> </a:t>
            </a:r>
            <a:r>
              <a:rPr lang="en-US" dirty="0" err="1" smtClean="0"/>
              <a:t>sbagliato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da cui </a:t>
            </a:r>
            <a:r>
              <a:rPr lang="en-US" dirty="0" err="1" smtClean="0"/>
              <a:t>cominciare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466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Seguire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colorata</a:t>
            </a:r>
            <a:r>
              <a:rPr lang="en-US" dirty="0" smtClean="0"/>
              <a:t> </a:t>
            </a:r>
            <a:r>
              <a:rPr lang="en-US" dirty="0" err="1" smtClean="0"/>
              <a:t>fino</a:t>
            </a:r>
            <a:r>
              <a:rPr lang="en-US" dirty="0" smtClean="0"/>
              <a:t> ad un </a:t>
            </a:r>
            <a:r>
              <a:rPr lang="en-US" dirty="0" err="1" smtClean="0"/>
              <a:t>certo</a:t>
            </a:r>
            <a:r>
              <a:rPr lang="en-US" dirty="0" smtClean="0"/>
              <a:t> </a:t>
            </a:r>
            <a:r>
              <a:rPr lang="en-US" dirty="0" err="1" smtClean="0"/>
              <a:t>colore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266092"/>
            <a:ext cx="8596811" cy="4894052"/>
          </a:xfrm>
        </p:spPr>
        <p:txBody>
          <a:bodyPr/>
          <a:lstStyle/>
          <a:p>
            <a:r>
              <a:rPr lang="en-US" dirty="0" err="1" smtClean="0"/>
              <a:t>Sfida</a:t>
            </a:r>
            <a:r>
              <a:rPr lang="en-US" dirty="0" smtClean="0"/>
              <a:t>: </a:t>
            </a:r>
            <a:r>
              <a:rPr lang="en-US" dirty="0" err="1" smtClean="0"/>
              <a:t>creare</a:t>
            </a:r>
            <a:r>
              <a:rPr lang="en-US" dirty="0" smtClean="0"/>
              <a:t> un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personalizzato</a:t>
            </a:r>
            <a:r>
              <a:rPr lang="en-US" dirty="0" smtClean="0"/>
              <a:t> per </a:t>
            </a:r>
            <a:r>
              <a:rPr lang="en-US" dirty="0" err="1" smtClean="0"/>
              <a:t>seguire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colorata</a:t>
            </a:r>
            <a:r>
              <a:rPr lang="en-US" dirty="0" smtClean="0"/>
              <a:t> e </a:t>
            </a:r>
            <a:r>
              <a:rPr lang="en-US" dirty="0" err="1" smtClean="0"/>
              <a:t>fermarsi</a:t>
            </a:r>
            <a:r>
              <a:rPr lang="en-US" dirty="0" smtClean="0"/>
              <a:t> al </a:t>
            </a:r>
            <a:r>
              <a:rPr lang="en-US" dirty="0" err="1" smtClean="0"/>
              <a:t>nero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05959" y="2370512"/>
            <a:ext cx="1701496" cy="3583384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6925112" y="2745267"/>
            <a:ext cx="0" cy="2840752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6324590" y="2745267"/>
            <a:ext cx="1340976" cy="0"/>
          </a:xfrm>
          <a:prstGeom prst="line">
            <a:avLst/>
          </a:prstGeom>
          <a:ln w="762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6594832" y="4722210"/>
            <a:ext cx="660559" cy="790597"/>
            <a:chOff x="6310708" y="2223671"/>
            <a:chExt cx="809489" cy="898563"/>
          </a:xfrm>
        </p:grpSpPr>
        <p:sp>
          <p:nvSpPr>
            <p:cNvPr id="9" name="Rounded Rectangle 8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Content Placeholder 2"/>
          <p:cNvSpPr txBox="1">
            <a:spLocks/>
          </p:cNvSpPr>
          <p:nvPr/>
        </p:nvSpPr>
        <p:spPr>
          <a:xfrm>
            <a:off x="304763" y="1786581"/>
            <a:ext cx="4306339" cy="43735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STEP 1:</a:t>
            </a:r>
          </a:p>
          <a:p>
            <a:pPr lvl="1"/>
            <a:r>
              <a:rPr lang="en-US" b="0" dirty="0" err="1" smtClean="0"/>
              <a:t>Creare</a:t>
            </a:r>
            <a:r>
              <a:rPr lang="en-US" b="0" dirty="0" smtClean="0"/>
              <a:t> un </a:t>
            </a:r>
            <a:r>
              <a:rPr lang="en-US" b="0" dirty="0" err="1" smtClean="0"/>
              <a:t>programma</a:t>
            </a:r>
            <a:r>
              <a:rPr lang="en-US" b="0" dirty="0" smtClean="0"/>
              <a:t> </a:t>
            </a:r>
            <a:r>
              <a:rPr lang="en-US" b="0" dirty="0" err="1" smtClean="0"/>
              <a:t>semplice</a:t>
            </a:r>
            <a:r>
              <a:rPr lang="en-US" b="0" dirty="0" smtClean="0"/>
              <a:t> </a:t>
            </a:r>
            <a:r>
              <a:rPr lang="en-US" b="0" dirty="0" smtClean="0"/>
              <a:t>per </a:t>
            </a:r>
            <a:r>
              <a:rPr lang="en-US" b="0" dirty="0" err="1" smtClean="0"/>
              <a:t>seguire</a:t>
            </a:r>
            <a:r>
              <a:rPr lang="en-US" b="0" dirty="0" smtClean="0"/>
              <a:t> </a:t>
            </a:r>
            <a:r>
              <a:rPr lang="en-US" b="0" dirty="0" err="1" smtClean="0"/>
              <a:t>una</a:t>
            </a:r>
            <a:r>
              <a:rPr lang="en-US" b="0" dirty="0" smtClean="0"/>
              <a:t> </a:t>
            </a:r>
            <a:r>
              <a:rPr lang="en-US" b="0" dirty="0" err="1" smtClean="0"/>
              <a:t>linea</a:t>
            </a:r>
            <a:endParaRPr lang="en-US" b="0" dirty="0"/>
          </a:p>
          <a:p>
            <a:r>
              <a:rPr lang="en-US" dirty="0"/>
              <a:t>STEP 2:</a:t>
            </a:r>
          </a:p>
          <a:p>
            <a:pPr lvl="1"/>
            <a:r>
              <a:rPr lang="en-US" dirty="0" err="1" smtClean="0"/>
              <a:t>Cambiare</a:t>
            </a:r>
            <a:r>
              <a:rPr lang="en-US" dirty="0" smtClean="0"/>
              <a:t> le </a:t>
            </a:r>
            <a:r>
              <a:rPr lang="en-US" dirty="0" err="1" smtClean="0"/>
              <a:t>condizioni</a:t>
            </a:r>
            <a:r>
              <a:rPr lang="en-US" dirty="0" smtClean="0"/>
              <a:t> di </a:t>
            </a:r>
            <a:r>
              <a:rPr lang="en-US" dirty="0" err="1" smtClean="0"/>
              <a:t>uscite</a:t>
            </a:r>
            <a:r>
              <a:rPr lang="en-US" dirty="0" smtClean="0"/>
              <a:t> dal </a:t>
            </a:r>
            <a:r>
              <a:rPr lang="en-US" dirty="0" smtClean="0"/>
              <a:t>loop </a:t>
            </a:r>
            <a:r>
              <a:rPr lang="en-US" dirty="0" smtClean="0"/>
              <a:t>in “</a:t>
            </a:r>
            <a:r>
              <a:rPr lang="en-US" dirty="0" err="1" smtClean="0"/>
              <a:t>finché</a:t>
            </a:r>
            <a:r>
              <a:rPr lang="en-US" dirty="0" smtClean="0"/>
              <a:t> non </a:t>
            </a:r>
            <a:r>
              <a:rPr lang="en-US" dirty="0" err="1" smtClean="0"/>
              <a:t>vedi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nero</a:t>
            </a:r>
            <a:r>
              <a:rPr lang="en-US" dirty="0" smtClean="0"/>
              <a:t>”</a:t>
            </a:r>
            <a:endParaRPr lang="en-US" b="0" dirty="0"/>
          </a:p>
          <a:p>
            <a:r>
              <a:rPr lang="en-US" dirty="0"/>
              <a:t>STEP 3:</a:t>
            </a:r>
          </a:p>
          <a:p>
            <a:pPr lvl="1"/>
            <a:r>
              <a:rPr lang="en-US" dirty="0"/>
              <a:t>A. </a:t>
            </a:r>
            <a:r>
              <a:rPr lang="en-US" dirty="0" err="1" smtClean="0"/>
              <a:t>R</a:t>
            </a:r>
            <a:r>
              <a:rPr lang="en-US" b="0" dirty="0" err="1" smtClean="0"/>
              <a:t>ealizzare</a:t>
            </a:r>
            <a:r>
              <a:rPr lang="en-US" b="0" dirty="0" smtClean="0"/>
              <a:t> un </a:t>
            </a:r>
            <a:r>
              <a:rPr lang="en-US" b="0" dirty="0" err="1" smtClean="0"/>
              <a:t>blocco</a:t>
            </a:r>
            <a:r>
              <a:rPr lang="en-US" b="0" dirty="0" smtClean="0"/>
              <a:t> </a:t>
            </a:r>
            <a:r>
              <a:rPr lang="en-US" b="0" dirty="0" err="1" smtClean="0"/>
              <a:t>personalizzato</a:t>
            </a:r>
            <a:r>
              <a:rPr lang="en-US" b="0" dirty="0" smtClean="0"/>
              <a:t> con </a:t>
            </a:r>
            <a:r>
              <a:rPr lang="en-US" b="0" dirty="0" err="1" smtClean="0"/>
              <a:t>tre</a:t>
            </a:r>
            <a:r>
              <a:rPr lang="en-US" b="0" dirty="0" smtClean="0"/>
              <a:t> input: Potenza, </a:t>
            </a:r>
            <a:r>
              <a:rPr lang="en-US" b="0" dirty="0" err="1" smtClean="0"/>
              <a:t>colore</a:t>
            </a:r>
            <a:r>
              <a:rPr lang="en-US" b="0" dirty="0" smtClean="0"/>
              <a:t> </a:t>
            </a:r>
            <a:r>
              <a:rPr lang="en-US" b="0" dirty="0" err="1" smtClean="0"/>
              <a:t>della</a:t>
            </a:r>
            <a:r>
              <a:rPr lang="en-US" b="0" dirty="0" smtClean="0"/>
              <a:t> </a:t>
            </a:r>
            <a:r>
              <a:rPr lang="en-US" b="0" dirty="0" err="1" smtClean="0"/>
              <a:t>linea</a:t>
            </a:r>
            <a:r>
              <a:rPr lang="en-US" b="0" dirty="0" smtClean="0"/>
              <a:t> da </a:t>
            </a:r>
            <a:r>
              <a:rPr lang="en-US" b="0" dirty="0" err="1" smtClean="0"/>
              <a:t>seguire</a:t>
            </a:r>
            <a:r>
              <a:rPr lang="en-US" b="0" dirty="0" smtClean="0"/>
              <a:t>, e </a:t>
            </a:r>
            <a:r>
              <a:rPr lang="en-US" b="0" dirty="0" err="1" smtClean="0"/>
              <a:t>colore</a:t>
            </a:r>
            <a:r>
              <a:rPr lang="en-US" b="0" dirty="0" smtClean="0"/>
              <a:t> </a:t>
            </a:r>
            <a:r>
              <a:rPr lang="en-US" b="0" dirty="0" err="1" smtClean="0"/>
              <a:t>della</a:t>
            </a:r>
            <a:r>
              <a:rPr lang="en-US" b="0" dirty="0" smtClean="0"/>
              <a:t> </a:t>
            </a:r>
            <a:r>
              <a:rPr lang="en-US" b="0" dirty="0" err="1" smtClean="0"/>
              <a:t>linea</a:t>
            </a:r>
            <a:r>
              <a:rPr lang="en-US" b="0" dirty="0" smtClean="0"/>
              <a:t> a cui </a:t>
            </a:r>
            <a:r>
              <a:rPr lang="en-US" b="0" dirty="0" err="1" smtClean="0"/>
              <a:t>fermarsi</a:t>
            </a:r>
            <a:endParaRPr lang="en-US" dirty="0"/>
          </a:p>
          <a:p>
            <a:pPr lvl="1"/>
            <a:r>
              <a:rPr lang="en-US" b="0" dirty="0"/>
              <a:t>B. </a:t>
            </a:r>
            <a:r>
              <a:rPr lang="en-US" dirty="0" err="1"/>
              <a:t>C</a:t>
            </a:r>
            <a:r>
              <a:rPr lang="en-US" b="0" dirty="0" err="1" smtClean="0"/>
              <a:t>ollegare</a:t>
            </a:r>
            <a:r>
              <a:rPr lang="en-US" b="0" dirty="0" smtClean="0"/>
              <a:t> </a:t>
            </a:r>
            <a:r>
              <a:rPr lang="en-US" b="0" dirty="0" err="1" smtClean="0"/>
              <a:t>il</a:t>
            </a:r>
            <a:r>
              <a:rPr lang="en-US" b="0" dirty="0" smtClean="0"/>
              <a:t> </a:t>
            </a:r>
            <a:r>
              <a:rPr lang="en-US" b="0" dirty="0" err="1" smtClean="0"/>
              <a:t>blocco</a:t>
            </a:r>
            <a:r>
              <a:rPr lang="en-US" b="0" dirty="0" smtClean="0"/>
              <a:t> </a:t>
            </a:r>
            <a:r>
              <a:rPr lang="en-US" b="0" dirty="0" err="1" smtClean="0"/>
              <a:t>personalizzato</a:t>
            </a:r>
            <a:endParaRPr lang="en-US" b="0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0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7453E-6 2.99676E-6 L 0.00138 -0.410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0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 1: </a:t>
            </a:r>
            <a:r>
              <a:rPr lang="en-US" dirty="0" err="1" smtClean="0"/>
              <a:t>semplice</a:t>
            </a:r>
            <a:r>
              <a:rPr lang="en-US" dirty="0" smtClean="0"/>
              <a:t> </a:t>
            </a:r>
            <a:r>
              <a:rPr lang="en-US" dirty="0" err="1" smtClean="0"/>
              <a:t>programma</a:t>
            </a:r>
            <a:r>
              <a:rPr lang="en-US" dirty="0" smtClean="0"/>
              <a:t> per </a:t>
            </a:r>
            <a:r>
              <a:rPr lang="en-US" dirty="0" err="1" smtClean="0"/>
              <a:t>seguire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linea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5" name="Picture 4" descr="Screen Shot 2014-10-16 at 12.37.3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0450"/>
            <a:ext cx="8626236" cy="5012425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sp>
        <p:nvSpPr>
          <p:cNvPr id="6" name="TextBox 4"/>
          <p:cNvSpPr txBox="1"/>
          <p:nvPr/>
        </p:nvSpPr>
        <p:spPr>
          <a:xfrm>
            <a:off x="794498" y="1610556"/>
            <a:ext cx="1692000" cy="11182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00"/>
              </a:lnSpc>
            </a:pPr>
            <a:r>
              <a:rPr lang="it-IT" sz="1200" dirty="0" smtClean="0"/>
              <a:t>Scopo: creare un programma che segua una linea col colore come </a:t>
            </a:r>
            <a:r>
              <a:rPr lang="it-IT" sz="1200" dirty="0" smtClean="0"/>
              <a:t>input e si fermi alla linea nera</a:t>
            </a:r>
            <a:endParaRPr lang="en-US" sz="1200" dirty="0"/>
          </a:p>
        </p:txBody>
      </p:sp>
      <p:sp>
        <p:nvSpPr>
          <p:cNvPr id="7" name="TextBox 4"/>
          <p:cNvSpPr txBox="1"/>
          <p:nvPr/>
        </p:nvSpPr>
        <p:spPr>
          <a:xfrm>
            <a:off x="3009328" y="1656153"/>
            <a:ext cx="3168000" cy="10156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200"/>
              </a:lnSpc>
            </a:pPr>
            <a:r>
              <a:rPr lang="it-IT" sz="1200" dirty="0" err="1" smtClean="0"/>
              <a:t>Step</a:t>
            </a:r>
            <a:r>
              <a:rPr lang="it-IT" sz="1200" dirty="0" smtClean="0"/>
              <a:t> 1: creare un semplice programma che segua una linea partendo dal lato destro di essa.</a:t>
            </a:r>
          </a:p>
          <a:p>
            <a:pPr>
              <a:lnSpc>
                <a:spcPts val="1200"/>
              </a:lnSpc>
            </a:pPr>
            <a:r>
              <a:rPr lang="it-IT" sz="1200" dirty="0" smtClean="0"/>
              <a:t>Pseudocodice:</a:t>
            </a:r>
          </a:p>
          <a:p>
            <a:pPr>
              <a:lnSpc>
                <a:spcPts val="1200"/>
              </a:lnSpc>
            </a:pPr>
            <a:r>
              <a:rPr lang="it-IT" sz="1200" dirty="0" smtClean="0"/>
              <a:t>- Se il robot vede rosso, vai a destra</a:t>
            </a:r>
          </a:p>
          <a:p>
            <a:pPr>
              <a:lnSpc>
                <a:spcPts val="1200"/>
              </a:lnSpc>
            </a:pPr>
            <a:r>
              <a:rPr lang="it-IT" sz="1200" dirty="0" smtClean="0"/>
              <a:t>- Se il robot vede un altro colore, vai a sinistra</a:t>
            </a:r>
          </a:p>
          <a:p>
            <a:pPr>
              <a:lnSpc>
                <a:spcPts val="1200"/>
              </a:lnSpc>
            </a:pPr>
            <a:r>
              <a:rPr lang="it-IT" sz="1200" dirty="0" smtClean="0"/>
              <a:t>- Ripeti </a:t>
            </a:r>
            <a:endParaRPr lang="en-US" sz="1200" dirty="0"/>
          </a:p>
        </p:txBody>
      </p:sp>
      <p:sp>
        <p:nvSpPr>
          <p:cNvPr id="8" name="TextBox 4"/>
          <p:cNvSpPr txBox="1"/>
          <p:nvPr/>
        </p:nvSpPr>
        <p:spPr>
          <a:xfrm>
            <a:off x="2020856" y="5122608"/>
            <a:ext cx="1155004" cy="99001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1000" dirty="0" smtClean="0"/>
              <a:t>Nota: in questo esempio il sensore colore è sulla porta 3. Correggete se lo avete collegato ad una porta diversa.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817496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 2: </a:t>
            </a:r>
            <a:r>
              <a:rPr lang="en-US" dirty="0" err="1" smtClean="0"/>
              <a:t>condizioni</a:t>
            </a:r>
            <a:r>
              <a:rPr lang="en-US" dirty="0" smtClean="0"/>
              <a:t> di </a:t>
            </a:r>
            <a:r>
              <a:rPr lang="en-US" dirty="0" err="1" smtClean="0"/>
              <a:t>uscita</a:t>
            </a:r>
            <a:r>
              <a:rPr lang="en-US" dirty="0" smtClean="0"/>
              <a:t> dal loop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3" name="Picture 2" descr="Screen Shot 2014-10-16 at 12.38.3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54" y="1524318"/>
            <a:ext cx="8357073" cy="4617722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7582364" y="4034256"/>
            <a:ext cx="1027710" cy="86942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4"/>
          <p:cNvSpPr txBox="1"/>
          <p:nvPr/>
        </p:nvSpPr>
        <p:spPr>
          <a:xfrm>
            <a:off x="1043494" y="1645242"/>
            <a:ext cx="3204000" cy="111825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1000" dirty="0" smtClean="0"/>
              <a:t>Questo programma è lo stesso di quello allo </a:t>
            </a:r>
            <a:r>
              <a:rPr lang="it-IT" sz="1000" dirty="0" err="1" smtClean="0"/>
              <a:t>step</a:t>
            </a:r>
            <a:r>
              <a:rPr lang="it-IT" sz="1000" dirty="0" smtClean="0"/>
              <a:t> 1 con la differenza che si ferma dopo 720° di rotazione del motore (potete cambiare questo valore, secondo le vostre necessità)</a:t>
            </a:r>
          </a:p>
          <a:p>
            <a:pPr>
              <a:lnSpc>
                <a:spcPts val="1000"/>
              </a:lnSpc>
            </a:pPr>
            <a:r>
              <a:rPr lang="it-IT" sz="1000" dirty="0" smtClean="0"/>
              <a:t>Pseudocodice:</a:t>
            </a:r>
          </a:p>
          <a:p>
            <a:pPr marL="171450" indent="-171450">
              <a:lnSpc>
                <a:spcPts val="1000"/>
              </a:lnSpc>
              <a:buFontTx/>
              <a:buChar char="-"/>
            </a:pPr>
            <a:r>
              <a:rPr lang="it-IT" sz="1000" dirty="0" smtClean="0"/>
              <a:t>Se </a:t>
            </a:r>
            <a:r>
              <a:rPr lang="it-IT" sz="1000" dirty="0" smtClean="0"/>
              <a:t>il robot vede rosso, gira a destra</a:t>
            </a:r>
          </a:p>
          <a:p>
            <a:pPr marL="171450" indent="-171450">
              <a:lnSpc>
                <a:spcPts val="1000"/>
              </a:lnSpc>
              <a:buFontTx/>
              <a:buChar char="-"/>
            </a:pPr>
            <a:r>
              <a:rPr lang="it-IT" sz="1000" dirty="0" smtClean="0"/>
              <a:t>Se vede qualsiasi altro colore, gira a sinistra</a:t>
            </a:r>
          </a:p>
          <a:p>
            <a:pPr marL="171450" indent="-171450">
              <a:lnSpc>
                <a:spcPts val="1000"/>
              </a:lnSpc>
              <a:buFontTx/>
              <a:buChar char="-"/>
            </a:pPr>
            <a:r>
              <a:rPr lang="it-IT" sz="1000" dirty="0" smtClean="0"/>
              <a:t>Ripeti </a:t>
            </a:r>
            <a:r>
              <a:rPr lang="it-IT" sz="1000" dirty="0" smtClean="0"/>
              <a:t>finché il robot non vede nero</a:t>
            </a:r>
            <a:endParaRPr lang="en-US" sz="1000" dirty="0"/>
          </a:p>
        </p:txBody>
      </p:sp>
      <p:sp>
        <p:nvSpPr>
          <p:cNvPr id="8" name="TextBox 4"/>
          <p:cNvSpPr txBox="1"/>
          <p:nvPr/>
        </p:nvSpPr>
        <p:spPr>
          <a:xfrm>
            <a:off x="1246309" y="3068031"/>
            <a:ext cx="1155004" cy="99001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000"/>
              </a:lnSpc>
            </a:pPr>
            <a:r>
              <a:rPr lang="it-IT" sz="1000" dirty="0" smtClean="0"/>
              <a:t>Nota: in questo esempio il sensore colore è sulla porta 3. Correggete se lo avete collegato ad una porta diversa.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50443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creen Shot 2014-10-16 at 12.38.31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49"/>
          <a:stretch/>
        </p:blipFill>
        <p:spPr>
          <a:xfrm>
            <a:off x="3760664" y="1731873"/>
            <a:ext cx="5064022" cy="19713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 3A: </a:t>
            </a:r>
            <a:r>
              <a:rPr lang="en-US" dirty="0" err="1" smtClean="0"/>
              <a:t>creare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personalizzato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Rectangle 8"/>
          <p:cNvSpPr/>
          <p:nvPr/>
        </p:nvSpPr>
        <p:spPr>
          <a:xfrm>
            <a:off x="3953092" y="1564510"/>
            <a:ext cx="4846572" cy="2138678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7874" y="1421242"/>
            <a:ext cx="361615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2400" dirty="0" err="1" smtClean="0">
                <a:solidFill>
                  <a:srgbClr val="00B0F0"/>
                </a:solidFill>
              </a:rPr>
              <a:t>Selezionare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</a:rPr>
              <a:t>tutti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</a:rPr>
              <a:t>blocchi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</a:rPr>
              <a:t>quindi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</a:rPr>
              <a:t>andare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</a:rPr>
              <a:t>sulla</a:t>
            </a:r>
            <a:r>
              <a:rPr lang="en-US" sz="2400" dirty="0" smtClean="0">
                <a:solidFill>
                  <a:srgbClr val="00B0F0"/>
                </a:solidFill>
              </a:rPr>
              <a:t> voce di menu per </a:t>
            </a:r>
            <a:r>
              <a:rPr lang="en-US" sz="2400" dirty="0" err="1" smtClean="0">
                <a:solidFill>
                  <a:srgbClr val="00B0F0"/>
                </a:solidFill>
              </a:rPr>
              <a:t>creare</a:t>
            </a:r>
            <a:r>
              <a:rPr lang="en-US" sz="2400" dirty="0" smtClean="0">
                <a:solidFill>
                  <a:srgbClr val="00B0F0"/>
                </a:solidFill>
              </a:rPr>
              <a:t> i </a:t>
            </a:r>
            <a:r>
              <a:rPr lang="en-US" sz="2400" dirty="0" err="1" smtClean="0">
                <a:solidFill>
                  <a:srgbClr val="00B0F0"/>
                </a:solidFill>
              </a:rPr>
              <a:t>blocchi</a:t>
            </a:r>
            <a:r>
              <a:rPr lang="en-US" sz="2400" dirty="0" smtClean="0">
                <a:solidFill>
                  <a:srgbClr val="00B0F0"/>
                </a:solidFill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</a:rPr>
              <a:t>personalizzati</a:t>
            </a:r>
            <a:endParaRPr lang="en-US" sz="2400" dirty="0">
              <a:solidFill>
                <a:srgbClr val="00B050"/>
              </a:solidFill>
            </a:endParaRPr>
          </a:p>
          <a:p>
            <a:pPr marL="342900" indent="-342900">
              <a:buFont typeface="+mj-lt"/>
              <a:buAutoNum type="alphaUcPeriod"/>
            </a:pPr>
            <a:r>
              <a:rPr lang="en-US" sz="2400" dirty="0" err="1" smtClean="0">
                <a:solidFill>
                  <a:srgbClr val="FF0000"/>
                </a:solidFill>
              </a:rPr>
              <a:t>Aggiungere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tre</a:t>
            </a:r>
            <a:r>
              <a:rPr lang="en-US" sz="2400" dirty="0" smtClean="0">
                <a:solidFill>
                  <a:srgbClr val="FF0000"/>
                </a:solidFill>
              </a:rPr>
              <a:t> input: </a:t>
            </a:r>
            <a:r>
              <a:rPr lang="en-US" sz="2400" dirty="0" err="1" smtClean="0">
                <a:solidFill>
                  <a:srgbClr val="FF0000"/>
                </a:solidFill>
              </a:rPr>
              <a:t>uno</a:t>
            </a:r>
            <a:r>
              <a:rPr lang="en-US" sz="2400" dirty="0" smtClean="0">
                <a:solidFill>
                  <a:srgbClr val="FF0000"/>
                </a:solidFill>
              </a:rPr>
              <a:t> per la </a:t>
            </a:r>
            <a:r>
              <a:rPr lang="en-US" sz="2400" dirty="0" err="1" smtClean="0">
                <a:solidFill>
                  <a:srgbClr val="FF0000"/>
                </a:solidFill>
              </a:rPr>
              <a:t>potenza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uno</a:t>
            </a:r>
            <a:r>
              <a:rPr lang="en-US" sz="2400" dirty="0" smtClean="0">
                <a:solidFill>
                  <a:srgbClr val="FF0000"/>
                </a:solidFill>
              </a:rPr>
              <a:t> per </a:t>
            </a:r>
            <a:r>
              <a:rPr lang="en-US" sz="2400" dirty="0" err="1" smtClean="0">
                <a:solidFill>
                  <a:srgbClr val="FF0000"/>
                </a:solidFill>
              </a:rPr>
              <a:t>il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colore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ed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uno</a:t>
            </a:r>
            <a:r>
              <a:rPr lang="en-US" sz="2400" dirty="0" smtClean="0">
                <a:solidFill>
                  <a:srgbClr val="FF0000"/>
                </a:solidFill>
              </a:rPr>
              <a:t> per i </a:t>
            </a:r>
            <a:r>
              <a:rPr lang="en-US" sz="2400" dirty="0" err="1" smtClean="0">
                <a:solidFill>
                  <a:srgbClr val="FF0000"/>
                </a:solidFill>
              </a:rPr>
              <a:t>gradi</a:t>
            </a:r>
            <a:endParaRPr lang="en-US" sz="2400" dirty="0">
              <a:solidFill>
                <a:srgbClr val="00B05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Fate </a:t>
            </a:r>
            <a:r>
              <a:rPr lang="en-US" sz="2400" dirty="0" err="1" smtClean="0"/>
              <a:t>eventualmente</a:t>
            </a:r>
            <a:r>
              <a:rPr lang="en-US" sz="2400" dirty="0" smtClean="0"/>
              <a:t> </a:t>
            </a:r>
            <a:r>
              <a:rPr lang="en-US" sz="2400" dirty="0" err="1" smtClean="0"/>
              <a:t>riferimento</a:t>
            </a:r>
            <a:r>
              <a:rPr lang="en-US" sz="2400" dirty="0" smtClean="0"/>
              <a:t> </a:t>
            </a:r>
            <a:r>
              <a:rPr lang="en-US" sz="2400" dirty="0" err="1" smtClean="0"/>
              <a:t>alla</a:t>
            </a:r>
            <a:r>
              <a:rPr lang="en-US" sz="2400" dirty="0" smtClean="0"/>
              <a:t> </a:t>
            </a:r>
            <a:r>
              <a:rPr lang="en-US" sz="2400" dirty="0" err="1" smtClean="0"/>
              <a:t>lezione</a:t>
            </a:r>
            <a:r>
              <a:rPr lang="en-US" sz="2400" dirty="0" smtClean="0"/>
              <a:t> sui </a:t>
            </a:r>
            <a:r>
              <a:rPr lang="en-US" sz="2400" dirty="0" err="1" smtClean="0"/>
              <a:t>blocchi</a:t>
            </a:r>
            <a:r>
              <a:rPr lang="en-US" sz="2400" dirty="0" smtClean="0"/>
              <a:t> </a:t>
            </a:r>
            <a:r>
              <a:rPr lang="en-US" sz="2400" dirty="0" err="1" smtClean="0"/>
              <a:t>personalizzati</a:t>
            </a:r>
            <a:r>
              <a:rPr lang="en-US" sz="2400" dirty="0" smtClean="0"/>
              <a:t> con input e output, se </a:t>
            </a:r>
            <a:r>
              <a:rPr lang="en-US" sz="2400" dirty="0" err="1" smtClean="0"/>
              <a:t>necessario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52657" y="4245161"/>
            <a:ext cx="426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B</a:t>
            </a: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8785" y="3845139"/>
            <a:ext cx="2595835" cy="236627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283420" y="1873824"/>
            <a:ext cx="426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B0F0"/>
                </a:solidFill>
              </a:rPr>
              <a:t>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3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874" y="462933"/>
            <a:ext cx="8596812" cy="874055"/>
          </a:xfrm>
        </p:spPr>
        <p:txBody>
          <a:bodyPr>
            <a:normAutofit fontScale="90000"/>
          </a:bodyPr>
          <a:lstStyle/>
          <a:p>
            <a:r>
              <a:rPr lang="en-US" dirty="0"/>
              <a:t>Step 3B: </a:t>
            </a:r>
            <a:r>
              <a:rPr lang="en-US" dirty="0" err="1" smtClean="0"/>
              <a:t>collegare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personalizzato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5" name="Picture 4" descr="Screen Shot 2014-10-16 at 12.41.1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712" y="1395365"/>
            <a:ext cx="8485927" cy="395195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0719" y="5194593"/>
            <a:ext cx="79081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7030A0"/>
                </a:solidFill>
              </a:rPr>
              <a:t>Il </a:t>
            </a:r>
            <a:r>
              <a:rPr lang="en-US" dirty="0" err="1" smtClean="0">
                <a:solidFill>
                  <a:srgbClr val="7030A0"/>
                </a:solidFill>
              </a:rPr>
              <a:t>colore</a:t>
            </a:r>
            <a:r>
              <a:rPr lang="en-US" dirty="0" smtClean="0">
                <a:solidFill>
                  <a:srgbClr val="7030A0"/>
                </a:solidFill>
              </a:rPr>
              <a:t> a cui </a:t>
            </a:r>
            <a:r>
              <a:rPr lang="en-US" dirty="0" err="1" smtClean="0">
                <a:solidFill>
                  <a:srgbClr val="7030A0"/>
                </a:solidFill>
              </a:rPr>
              <a:t>fermarsi</a:t>
            </a:r>
            <a:r>
              <a:rPr lang="en-US" dirty="0" smtClean="0">
                <a:solidFill>
                  <a:srgbClr val="7030A0"/>
                </a:solidFill>
              </a:rPr>
              <a:t> e </a:t>
            </a:r>
            <a:r>
              <a:rPr lang="en-US" dirty="0" err="1" smtClean="0">
                <a:solidFill>
                  <a:srgbClr val="7030A0"/>
                </a:solidFill>
              </a:rPr>
              <a:t>nelle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condizioni</a:t>
            </a:r>
            <a:r>
              <a:rPr lang="en-US" dirty="0" smtClean="0">
                <a:solidFill>
                  <a:srgbClr val="7030A0"/>
                </a:solidFill>
              </a:rPr>
              <a:t> di </a:t>
            </a:r>
            <a:r>
              <a:rPr lang="en-US" dirty="0" err="1" smtClean="0">
                <a:solidFill>
                  <a:srgbClr val="7030A0"/>
                </a:solidFill>
              </a:rPr>
              <a:t>uscita</a:t>
            </a:r>
            <a:r>
              <a:rPr lang="en-US" dirty="0" smtClean="0">
                <a:solidFill>
                  <a:srgbClr val="7030A0"/>
                </a:solidFill>
              </a:rPr>
              <a:t> dal loop</a:t>
            </a:r>
            <a:endParaRPr lang="en-US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7030A0"/>
                </a:solidFill>
              </a:rPr>
              <a:t>La </a:t>
            </a:r>
            <a:r>
              <a:rPr lang="en-US" dirty="0" err="1" smtClean="0">
                <a:solidFill>
                  <a:srgbClr val="7030A0"/>
                </a:solidFill>
              </a:rPr>
              <a:t>potenza</a:t>
            </a:r>
            <a:r>
              <a:rPr lang="en-US" dirty="0" smtClean="0">
                <a:solidFill>
                  <a:srgbClr val="7030A0"/>
                </a:solidFill>
              </a:rPr>
              <a:t> da </a:t>
            </a:r>
            <a:r>
              <a:rPr lang="en-US" dirty="0" err="1" smtClean="0">
                <a:solidFill>
                  <a:srgbClr val="7030A0"/>
                </a:solidFill>
              </a:rPr>
              <a:t>inserireva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collegata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nell’input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della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potenza</a:t>
            </a:r>
            <a:r>
              <a:rPr lang="en-US" dirty="0" smtClean="0">
                <a:solidFill>
                  <a:srgbClr val="7030A0"/>
                </a:solidFill>
              </a:rPr>
              <a:t> del </a:t>
            </a:r>
            <a:r>
              <a:rPr lang="en-US" dirty="0" err="1" smtClean="0">
                <a:solidFill>
                  <a:srgbClr val="7030A0"/>
                </a:solidFill>
              </a:rPr>
              <a:t>blocco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movimento</a:t>
            </a:r>
            <a:r>
              <a:rPr lang="en-US" dirty="0" smtClean="0">
                <a:solidFill>
                  <a:srgbClr val="7030A0"/>
                </a:solidFill>
              </a:rPr>
              <a:t> con </a:t>
            </a:r>
            <a:r>
              <a:rPr lang="en-US" dirty="0" err="1" smtClean="0">
                <a:solidFill>
                  <a:srgbClr val="7030A0"/>
                </a:solidFill>
              </a:rPr>
              <a:t>sterzo</a:t>
            </a:r>
            <a:endParaRPr lang="en-US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7030A0"/>
                </a:solidFill>
              </a:rPr>
              <a:t>Il </a:t>
            </a:r>
            <a:r>
              <a:rPr lang="en-US" dirty="0" err="1" smtClean="0">
                <a:solidFill>
                  <a:srgbClr val="7030A0"/>
                </a:solidFill>
              </a:rPr>
              <a:t>colore</a:t>
            </a:r>
            <a:r>
              <a:rPr lang="en-US" dirty="0" smtClean="0">
                <a:solidFill>
                  <a:srgbClr val="7030A0"/>
                </a:solidFill>
              </a:rPr>
              <a:t> da </a:t>
            </a:r>
            <a:r>
              <a:rPr lang="en-US" dirty="0" err="1" smtClean="0">
                <a:solidFill>
                  <a:srgbClr val="7030A0"/>
                </a:solidFill>
              </a:rPr>
              <a:t>seguire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va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nell’input</a:t>
            </a:r>
            <a:r>
              <a:rPr lang="en-US" dirty="0" smtClean="0">
                <a:solidFill>
                  <a:srgbClr val="7030A0"/>
                </a:solidFill>
              </a:rPr>
              <a:t> del </a:t>
            </a:r>
            <a:r>
              <a:rPr lang="en-US" dirty="0" err="1" smtClean="0">
                <a:solidFill>
                  <a:srgbClr val="7030A0"/>
                </a:solidFill>
              </a:rPr>
              <a:t>colore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dello</a:t>
            </a:r>
            <a:r>
              <a:rPr lang="en-US" dirty="0" smtClean="0">
                <a:solidFill>
                  <a:srgbClr val="7030A0"/>
                </a:solidFill>
              </a:rPr>
              <a:t> switch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954" y="5325941"/>
            <a:ext cx="426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93203" y="4632720"/>
            <a:ext cx="15355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Color to line follow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00675" y="5063042"/>
            <a:ext cx="6524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Power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86955" y="4572291"/>
            <a:ext cx="15530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Color to stop at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12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3B: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blocco</a:t>
            </a:r>
            <a:r>
              <a:rPr lang="en-US" dirty="0" smtClean="0"/>
              <a:t> </a:t>
            </a:r>
            <a:r>
              <a:rPr lang="en-US" dirty="0" err="1" smtClean="0"/>
              <a:t>personalizzato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9936" y="1321739"/>
            <a:ext cx="3890831" cy="471564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/>
              <a:t>Adesso</a:t>
            </a:r>
            <a:r>
              <a:rPr lang="en-US" sz="1800" dirty="0" smtClean="0"/>
              <a:t> </a:t>
            </a:r>
            <a:r>
              <a:rPr lang="en-US" sz="1800" dirty="0" err="1" smtClean="0"/>
              <a:t>il</a:t>
            </a:r>
            <a:r>
              <a:rPr lang="en-US" sz="1800" dirty="0" smtClean="0"/>
              <a:t> </a:t>
            </a:r>
            <a:r>
              <a:rPr lang="en-US" sz="1800" dirty="0" err="1" smtClean="0"/>
              <a:t>blocco</a:t>
            </a:r>
            <a:r>
              <a:rPr lang="en-US" sz="1800" dirty="0" smtClean="0"/>
              <a:t> </a:t>
            </a:r>
            <a:r>
              <a:rPr lang="en-US" sz="1800" dirty="0" err="1" smtClean="0"/>
              <a:t>personalizzato</a:t>
            </a:r>
            <a:r>
              <a:rPr lang="en-US" sz="1800" dirty="0" smtClean="0"/>
              <a:t> </a:t>
            </a:r>
            <a:r>
              <a:rPr lang="en-US" sz="1800" dirty="0" err="1" smtClean="0"/>
              <a:t>appare</a:t>
            </a:r>
            <a:r>
              <a:rPr lang="en-US" sz="1800" dirty="0" smtClean="0"/>
              <a:t> </a:t>
            </a:r>
            <a:r>
              <a:rPr lang="en-US" sz="1800" dirty="0" err="1" smtClean="0"/>
              <a:t>nel</a:t>
            </a:r>
            <a:r>
              <a:rPr lang="en-US" sz="1800" dirty="0" smtClean="0"/>
              <a:t> tab </a:t>
            </a:r>
            <a:r>
              <a:rPr lang="en-US" sz="1800" dirty="0" err="1" smtClean="0"/>
              <a:t>turchese</a:t>
            </a:r>
            <a:r>
              <a:rPr lang="en-US" sz="1800" dirty="0" smtClean="0"/>
              <a:t> e lo </a:t>
            </a:r>
            <a:r>
              <a:rPr lang="en-US" sz="1800" dirty="0" err="1" smtClean="0"/>
              <a:t>stesso</a:t>
            </a:r>
            <a:r>
              <a:rPr lang="en-US" sz="1800" dirty="0" smtClean="0"/>
              <a:t> </a:t>
            </a:r>
            <a:r>
              <a:rPr lang="en-US" sz="1800" dirty="0" err="1" smtClean="0"/>
              <a:t>blocco</a:t>
            </a:r>
            <a:r>
              <a:rPr lang="en-US" sz="1800" dirty="0" smtClean="0"/>
              <a:t> </a:t>
            </a:r>
            <a:r>
              <a:rPr lang="en-US" sz="1800" dirty="0" err="1" smtClean="0"/>
              <a:t>può</a:t>
            </a:r>
            <a:r>
              <a:rPr lang="en-US" sz="1800" dirty="0" smtClean="0"/>
              <a:t> </a:t>
            </a:r>
            <a:r>
              <a:rPr lang="en-US" sz="1800" dirty="0" err="1" smtClean="0"/>
              <a:t>essere</a:t>
            </a:r>
            <a:r>
              <a:rPr lang="en-US" sz="1800" dirty="0" smtClean="0"/>
              <a:t> </a:t>
            </a:r>
            <a:r>
              <a:rPr lang="en-US" sz="1800" dirty="0" err="1" smtClean="0"/>
              <a:t>utilizzato</a:t>
            </a:r>
            <a:r>
              <a:rPr lang="en-US" sz="1800" dirty="0" smtClean="0"/>
              <a:t> </a:t>
            </a:r>
            <a:r>
              <a:rPr lang="en-US" sz="1800" dirty="0" err="1" smtClean="0"/>
              <a:t>più</a:t>
            </a:r>
            <a:r>
              <a:rPr lang="en-US" sz="1800" dirty="0" smtClean="0"/>
              <a:t> volte con </a:t>
            </a:r>
            <a:r>
              <a:rPr lang="en-US" sz="1800" dirty="0" err="1" smtClean="0"/>
              <a:t>diversi</a:t>
            </a:r>
            <a:r>
              <a:rPr lang="en-US" sz="1800" dirty="0" smtClean="0"/>
              <a:t> input (</a:t>
            </a:r>
            <a:r>
              <a:rPr lang="en-US" sz="1800" dirty="0" err="1" smtClean="0"/>
              <a:t>vedi</a:t>
            </a:r>
            <a:r>
              <a:rPr lang="en-US" sz="1800" dirty="0" smtClean="0"/>
              <a:t> a </a:t>
            </a:r>
            <a:r>
              <a:rPr lang="en-US" sz="1800" dirty="0" err="1" smtClean="0"/>
              <a:t>sinistra</a:t>
            </a:r>
            <a:r>
              <a:rPr lang="en-US" sz="1800" dirty="0" smtClean="0"/>
              <a:t>)</a:t>
            </a:r>
            <a:endParaRPr lang="en-US" sz="1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Il primo </a:t>
            </a:r>
            <a:r>
              <a:rPr lang="en-US" sz="1800" dirty="0" err="1" smtClean="0"/>
              <a:t>blocco</a:t>
            </a:r>
            <a:r>
              <a:rPr lang="en-US" sz="1800" dirty="0" smtClean="0"/>
              <a:t> </a:t>
            </a:r>
            <a:r>
              <a:rPr lang="en-US" sz="1800" dirty="0" err="1" smtClean="0"/>
              <a:t>risolve</a:t>
            </a:r>
            <a:r>
              <a:rPr lang="en-US" sz="1800" dirty="0" smtClean="0"/>
              <a:t> la </a:t>
            </a:r>
            <a:r>
              <a:rPr lang="en-US" sz="1800" dirty="0" err="1" smtClean="0"/>
              <a:t>sfida</a:t>
            </a:r>
            <a:r>
              <a:rPr lang="en-US" sz="1800" dirty="0" smtClean="0"/>
              <a:t>: segue </a:t>
            </a:r>
            <a:r>
              <a:rPr lang="en-US" sz="1800" dirty="0" err="1" smtClean="0"/>
              <a:t>sempre</a:t>
            </a:r>
            <a:r>
              <a:rPr lang="en-US" sz="1800" dirty="0" smtClean="0"/>
              <a:t> </a:t>
            </a:r>
            <a:r>
              <a:rPr lang="en-US" sz="1800" dirty="0" err="1" smtClean="0"/>
              <a:t>una</a:t>
            </a:r>
            <a:r>
              <a:rPr lang="en-US" sz="1800" dirty="0" smtClean="0"/>
              <a:t> </a:t>
            </a:r>
            <a:r>
              <a:rPr lang="en-US" sz="1800" dirty="0" err="1" smtClean="0"/>
              <a:t>linea</a:t>
            </a:r>
            <a:r>
              <a:rPr lang="en-US" sz="1800" dirty="0" smtClean="0"/>
              <a:t> </a:t>
            </a:r>
            <a:r>
              <a:rPr lang="en-US" sz="1800" dirty="0" err="1" smtClean="0"/>
              <a:t>rossa</a:t>
            </a:r>
            <a:r>
              <a:rPr lang="en-US" sz="1800" dirty="0" smtClean="0"/>
              <a:t> </a:t>
            </a:r>
            <a:r>
              <a:rPr lang="en-US" sz="1800" dirty="0" err="1" smtClean="0"/>
              <a:t>finché</a:t>
            </a:r>
            <a:r>
              <a:rPr lang="en-US" sz="1800" dirty="0" smtClean="0"/>
              <a:t> non </a:t>
            </a:r>
            <a:r>
              <a:rPr lang="en-US" sz="1800" dirty="0" err="1" smtClean="0"/>
              <a:t>vede</a:t>
            </a:r>
            <a:r>
              <a:rPr lang="en-US" sz="1800" dirty="0" smtClean="0"/>
              <a:t> la </a:t>
            </a:r>
            <a:r>
              <a:rPr lang="en-US" sz="1800" dirty="0" err="1" smtClean="0"/>
              <a:t>linea</a:t>
            </a:r>
            <a:r>
              <a:rPr lang="en-US" sz="1800" dirty="0" smtClean="0"/>
              <a:t> </a:t>
            </a:r>
            <a:r>
              <a:rPr lang="en-US" sz="1800" dirty="0" err="1" smtClean="0"/>
              <a:t>nera</a:t>
            </a:r>
            <a:endParaRPr lang="en-US" sz="18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dirty="0"/>
              <a:t>Il secondo blocco di questo codice mostra che lo stesso blocco può essere utilizzato con diversi </a:t>
            </a:r>
            <a:r>
              <a:rPr lang="it-IT" sz="1800" dirty="0" smtClean="0"/>
              <a:t>input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Se </a:t>
            </a:r>
            <a:r>
              <a:rPr lang="en-US" sz="1800" dirty="0" err="1" smtClean="0"/>
              <a:t>volete</a:t>
            </a:r>
            <a:r>
              <a:rPr lang="en-US" sz="1800" dirty="0" smtClean="0"/>
              <a:t> </a:t>
            </a:r>
            <a:r>
              <a:rPr lang="en-US" sz="1800" dirty="0" err="1" smtClean="0"/>
              <a:t>imparare</a:t>
            </a:r>
            <a:r>
              <a:rPr lang="en-US" sz="1800" dirty="0" smtClean="0"/>
              <a:t> a </a:t>
            </a:r>
            <a:r>
              <a:rPr lang="en-US" sz="1800" dirty="0" err="1" smtClean="0"/>
              <a:t>scrivere</a:t>
            </a:r>
            <a:r>
              <a:rPr lang="en-US" sz="1800" dirty="0" smtClean="0"/>
              <a:t> un </a:t>
            </a:r>
            <a:r>
              <a:rPr lang="en-US" sz="1800" dirty="0" err="1" smtClean="0"/>
              <a:t>programma</a:t>
            </a:r>
            <a:r>
              <a:rPr lang="en-US" sz="1800" dirty="0" smtClean="0"/>
              <a:t> per </a:t>
            </a:r>
            <a:r>
              <a:rPr lang="en-US" sz="1800" dirty="0" err="1" smtClean="0"/>
              <a:t>seguire</a:t>
            </a:r>
            <a:r>
              <a:rPr lang="en-US" sz="1800" dirty="0" smtClean="0"/>
              <a:t> </a:t>
            </a:r>
            <a:r>
              <a:rPr lang="en-US" sz="1800" dirty="0" err="1" smtClean="0"/>
              <a:t>una</a:t>
            </a:r>
            <a:r>
              <a:rPr lang="en-US" sz="1800" dirty="0" smtClean="0"/>
              <a:t> </a:t>
            </a:r>
            <a:r>
              <a:rPr lang="en-US" sz="1800" dirty="0" err="1" smtClean="0"/>
              <a:t>linea</a:t>
            </a:r>
            <a:r>
              <a:rPr lang="en-US" sz="1800" dirty="0" smtClean="0"/>
              <a:t> in </a:t>
            </a:r>
            <a:r>
              <a:rPr lang="en-US" sz="1800" dirty="0" err="1" smtClean="0"/>
              <a:t>maniera</a:t>
            </a:r>
            <a:r>
              <a:rPr lang="en-US" sz="1800" dirty="0" smtClean="0"/>
              <a:t> </a:t>
            </a:r>
            <a:r>
              <a:rPr lang="en-US" sz="1800" dirty="0" err="1" smtClean="0"/>
              <a:t>più</a:t>
            </a:r>
            <a:r>
              <a:rPr lang="en-US" sz="1800" dirty="0" smtClean="0"/>
              <a:t> </a:t>
            </a:r>
            <a:r>
              <a:rPr lang="en-US" sz="1800" dirty="0" err="1" smtClean="0"/>
              <a:t>precisa</a:t>
            </a:r>
            <a:r>
              <a:rPr lang="en-US" sz="1800" dirty="0" smtClean="0"/>
              <a:t>, </a:t>
            </a:r>
            <a:r>
              <a:rPr lang="en-US" sz="1800" dirty="0" err="1" smtClean="0"/>
              <a:t>procedete</a:t>
            </a:r>
            <a:r>
              <a:rPr lang="en-US" sz="1800" dirty="0" smtClean="0"/>
              <a:t> </a:t>
            </a:r>
            <a:r>
              <a:rPr lang="en-US" sz="1800" dirty="0" err="1" smtClean="0"/>
              <a:t>alla</a:t>
            </a:r>
            <a:r>
              <a:rPr lang="en-US" sz="1800" dirty="0" smtClean="0"/>
              <a:t> </a:t>
            </a:r>
            <a:r>
              <a:rPr lang="en-US" sz="1800" dirty="0" err="1" smtClean="0"/>
              <a:t>lezione</a:t>
            </a:r>
            <a:r>
              <a:rPr lang="en-US" sz="1800" dirty="0" smtClean="0"/>
              <a:t> </a:t>
            </a:r>
            <a:r>
              <a:rPr lang="en-US" sz="1800" dirty="0" err="1" smtClean="0"/>
              <a:t>sul</a:t>
            </a:r>
            <a:r>
              <a:rPr lang="en-US" sz="1800" dirty="0" smtClean="0"/>
              <a:t> </a:t>
            </a:r>
            <a:r>
              <a:rPr lang="en-US" sz="1800" dirty="0" err="1" smtClean="0"/>
              <a:t>controllo</a:t>
            </a:r>
            <a:r>
              <a:rPr lang="en-US" sz="1800" dirty="0" smtClean="0"/>
              <a:t> </a:t>
            </a:r>
            <a:r>
              <a:rPr lang="en-US" sz="1800" dirty="0" err="1" smtClean="0"/>
              <a:t>proporzionale</a:t>
            </a:r>
            <a:r>
              <a:rPr lang="en-US" sz="1800" dirty="0" smtClean="0"/>
              <a:t> </a:t>
            </a:r>
            <a:r>
              <a:rPr lang="en-US" sz="1800" dirty="0" err="1" smtClean="0"/>
              <a:t>fra</a:t>
            </a:r>
            <a:r>
              <a:rPr lang="en-US" sz="1800" dirty="0" smtClean="0"/>
              <a:t> le </a:t>
            </a:r>
            <a:r>
              <a:rPr lang="en-US" sz="1800" dirty="0" err="1" smtClean="0"/>
              <a:t>lezioni</a:t>
            </a:r>
            <a:r>
              <a:rPr lang="en-US" sz="1800" dirty="0" smtClean="0"/>
              <a:t> </a:t>
            </a:r>
            <a:r>
              <a:rPr lang="en-US" sz="1800" dirty="0" err="1" smtClean="0"/>
              <a:t>avanzate</a:t>
            </a:r>
            <a:endParaRPr lang="en-US" sz="1800" b="0" dirty="0"/>
          </a:p>
          <a:p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19"/>
          <a:stretch/>
        </p:blipFill>
        <p:spPr>
          <a:xfrm>
            <a:off x="208104" y="1850059"/>
            <a:ext cx="4423881" cy="168656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7875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9374</TotalTime>
  <Words>859</Words>
  <Application>Microsoft Office PowerPoint</Application>
  <PresentationFormat>Presentazione su schermo (4:3)</PresentationFormat>
  <Paragraphs>90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11</vt:i4>
      </vt:variant>
    </vt:vector>
  </HeadingPairs>
  <TitlesOfParts>
    <vt:vector size="13" baseType="lpstr">
      <vt:lpstr>Retrospect</vt:lpstr>
      <vt:lpstr>intermediatev2</vt:lpstr>
      <vt:lpstr>LEZIONI INTERMEDIE</vt:lpstr>
      <vt:lpstr>Obiettivi della lezione</vt:lpstr>
      <vt:lpstr>Consigli per avere successo</vt:lpstr>
      <vt:lpstr>Seguire una linea colorata fino ad un certo colore</vt:lpstr>
      <vt:lpstr>Step 1: semplice programma per seguire una linea</vt:lpstr>
      <vt:lpstr>Step 2: condizioni di uscita dal loop</vt:lpstr>
      <vt:lpstr>Step 3A: creare il blocco personalizzato</vt:lpstr>
      <vt:lpstr>Step 3B: collegare il blocco personalizzato</vt:lpstr>
      <vt:lpstr>Step 3B: il blocco personalizzato</vt:lpstr>
      <vt:lpstr>Passi successivi</vt:lpstr>
      <vt:lpstr>CREDITS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PROGRAMMING Lesson</dc:title>
  <dc:creator>Sanjay Seshan</dc:creator>
  <cp:lastModifiedBy>GIUCO</cp:lastModifiedBy>
  <cp:revision>46</cp:revision>
  <dcterms:created xsi:type="dcterms:W3CDTF">2014-08-07T02:19:13Z</dcterms:created>
  <dcterms:modified xsi:type="dcterms:W3CDTF">2018-04-17T09:00:57Z</dcterms:modified>
</cp:coreProperties>
</file>